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5A66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68" autoAdjust="0"/>
    <p:restoredTop sz="94660"/>
  </p:normalViewPr>
  <p:slideViewPr>
    <p:cSldViewPr snapToGrid="0">
      <p:cViewPr>
        <p:scale>
          <a:sx n="25" d="100"/>
          <a:sy n="25" d="100"/>
        </p:scale>
        <p:origin x="3018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E2E9-ECD8-4E1E-B332-12114E266034}" type="datetimeFigureOut">
              <a:rPr lang="it-IT" smtClean="0"/>
              <a:t>27/05/2024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DA77-5847-41BC-BD2D-D091992B01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161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E2E9-ECD8-4E1E-B332-12114E266034}" type="datetimeFigureOut">
              <a:rPr lang="it-IT" smtClean="0"/>
              <a:t>27/05/2024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DA77-5847-41BC-BD2D-D091992B01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848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E2E9-ECD8-4E1E-B332-12114E266034}" type="datetimeFigureOut">
              <a:rPr lang="it-IT" smtClean="0"/>
              <a:t>27/05/2024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DA77-5847-41BC-BD2D-D091992B01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529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E2E9-ECD8-4E1E-B332-12114E266034}" type="datetimeFigureOut">
              <a:rPr lang="it-IT" smtClean="0"/>
              <a:t>27/05/2024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DA77-5847-41BC-BD2D-D091992B01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870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E2E9-ECD8-4E1E-B332-12114E266034}" type="datetimeFigureOut">
              <a:rPr lang="it-IT" smtClean="0"/>
              <a:t>27/05/2024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DA77-5847-41BC-BD2D-D091992B01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691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E2E9-ECD8-4E1E-B332-12114E266034}" type="datetimeFigureOut">
              <a:rPr lang="it-IT" smtClean="0"/>
              <a:t>27/05/2024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DA77-5847-41BC-BD2D-D091992B01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4713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E2E9-ECD8-4E1E-B332-12114E266034}" type="datetimeFigureOut">
              <a:rPr lang="it-IT" smtClean="0"/>
              <a:t>27/05/2024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DA77-5847-41BC-BD2D-D091992B01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633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E2E9-ECD8-4E1E-B332-12114E266034}" type="datetimeFigureOut">
              <a:rPr lang="it-IT" smtClean="0"/>
              <a:t>27/05/2024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DA77-5847-41BC-BD2D-D091992B01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652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E2E9-ECD8-4E1E-B332-12114E266034}" type="datetimeFigureOut">
              <a:rPr lang="it-IT" smtClean="0"/>
              <a:t>27/05/2024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DA77-5847-41BC-BD2D-D091992B01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713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E2E9-ECD8-4E1E-B332-12114E266034}" type="datetimeFigureOut">
              <a:rPr lang="it-IT" smtClean="0"/>
              <a:t>27/05/2024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DA77-5847-41BC-BD2D-D091992B01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058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E2E9-ECD8-4E1E-B332-12114E266034}" type="datetimeFigureOut">
              <a:rPr lang="it-IT" smtClean="0"/>
              <a:t>27/05/2024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DA77-5847-41BC-BD2D-D091992B01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164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2E2E9-ECD8-4E1E-B332-12114E266034}" type="datetimeFigureOut">
              <a:rPr lang="it-IT" smtClean="0"/>
              <a:t>27/05/2024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EDA77-5847-41BC-BD2D-D091992B01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6895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nettore diritto 13"/>
          <p:cNvCxnSpPr/>
          <p:nvPr/>
        </p:nvCxnSpPr>
        <p:spPr>
          <a:xfrm>
            <a:off x="156196" y="4271234"/>
            <a:ext cx="29962823" cy="77658"/>
          </a:xfrm>
          <a:prstGeom prst="line">
            <a:avLst/>
          </a:prstGeom>
          <a:ln w="152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5642881" y="4694393"/>
            <a:ext cx="19949287" cy="2281979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5232" b="1" dirty="0"/>
              <a:t>Title</a:t>
            </a:r>
            <a:endParaRPr lang="it-IT" sz="5232" b="1" dirty="0"/>
          </a:p>
        </p:txBody>
      </p:sp>
      <p:sp>
        <p:nvSpPr>
          <p:cNvPr id="22" name="Rettangolo 21"/>
          <p:cNvSpPr/>
          <p:nvPr/>
        </p:nvSpPr>
        <p:spPr>
          <a:xfrm>
            <a:off x="7632208" y="7079300"/>
            <a:ext cx="15749153" cy="824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756" dirty="0" err="1"/>
              <a:t>Authors</a:t>
            </a:r>
            <a:endParaRPr lang="it-IT" sz="4756" dirty="0"/>
          </a:p>
        </p:txBody>
      </p:sp>
      <p:sp>
        <p:nvSpPr>
          <p:cNvPr id="23" name="Rettangolo 22"/>
          <p:cNvSpPr/>
          <p:nvPr/>
        </p:nvSpPr>
        <p:spPr>
          <a:xfrm>
            <a:off x="7254320" y="8162519"/>
            <a:ext cx="16504927" cy="677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5" i="1" dirty="0"/>
              <a:t>Address</a:t>
            </a:r>
            <a:endParaRPr lang="it-IT" sz="3805" i="1" dirty="0"/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474785C9-37F5-EC45-893B-D14CAA58CB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22" b="22322"/>
          <a:stretch/>
        </p:blipFill>
        <p:spPr>
          <a:xfrm>
            <a:off x="5184527" y="90189"/>
            <a:ext cx="18819903" cy="3135651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2DC0EC7E-3653-03E0-E42B-A8C56D9BCB6B}"/>
              </a:ext>
            </a:extLst>
          </p:cNvPr>
          <p:cNvSpPr txBox="1"/>
          <p:nvPr/>
        </p:nvSpPr>
        <p:spPr>
          <a:xfrm>
            <a:off x="5642881" y="3474810"/>
            <a:ext cx="1811636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effectLst/>
              </a:rPr>
              <a:t>9</a:t>
            </a:r>
            <a:r>
              <a:rPr lang="en-US" sz="2800" baseline="30000" dirty="0">
                <a:effectLst/>
              </a:rPr>
              <a:t>th</a:t>
            </a:r>
            <a:r>
              <a:rPr lang="en-US" sz="2800" dirty="0">
                <a:effectLst/>
              </a:rPr>
              <a:t> </a:t>
            </a:r>
            <a:r>
              <a:rPr lang="en-US" sz="2800" b="1" dirty="0">
                <a:effectLst/>
              </a:rPr>
              <a:t>AIGE-IIETA</a:t>
            </a:r>
            <a:r>
              <a:rPr lang="en-US" sz="2800" dirty="0">
                <a:effectLst/>
              </a:rPr>
              <a:t> International Conference and 19</a:t>
            </a:r>
            <a:r>
              <a:rPr lang="en-US" sz="2800" baseline="30000" dirty="0">
                <a:effectLst/>
              </a:rPr>
              <a:t>th</a:t>
            </a:r>
            <a:r>
              <a:rPr lang="en-US" sz="2800" dirty="0">
                <a:effectLst/>
              </a:rPr>
              <a:t> AIGE Conference </a:t>
            </a:r>
            <a:r>
              <a:rPr lang="en-US" sz="2800" b="1" dirty="0">
                <a:effectLst/>
              </a:rPr>
              <a:t>June 3 and 5, 2024 Caserta, Italy</a:t>
            </a:r>
            <a:endParaRPr lang="it-IT" sz="2800" dirty="0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AC801D80-E9D0-3F62-58ED-EAC983CA2421}"/>
              </a:ext>
            </a:extLst>
          </p:cNvPr>
          <p:cNvCxnSpPr/>
          <p:nvPr/>
        </p:nvCxnSpPr>
        <p:spPr>
          <a:xfrm>
            <a:off x="114300" y="9099416"/>
            <a:ext cx="29962823" cy="77658"/>
          </a:xfrm>
          <a:prstGeom prst="line">
            <a:avLst/>
          </a:prstGeom>
          <a:ln w="152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7738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598A3F356780A49A4AAF90423B922D5" ma:contentTypeVersion="4" ma:contentTypeDescription="Creare un nuovo documento." ma:contentTypeScope="" ma:versionID="30543de01cafef8ce023fd5e173d052f">
  <xsd:schema xmlns:xsd="http://www.w3.org/2001/XMLSchema" xmlns:xs="http://www.w3.org/2001/XMLSchema" xmlns:p="http://schemas.microsoft.com/office/2006/metadata/properties" xmlns:ns2="d9972827-2087-4ce0-a6f4-b48b87a05fa7" targetNamespace="http://schemas.microsoft.com/office/2006/metadata/properties" ma:root="true" ma:fieldsID="74a951a4dde3366d167aca99127774a4" ns2:_="">
    <xsd:import namespace="d9972827-2087-4ce0-a6f4-b48b87a05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72827-2087-4ce0-a6f4-b48b87a05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33E280-EE75-47DB-B88F-15281CF80E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972827-2087-4ce0-a6f4-b48b87a05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FFDA31-9E22-4891-966B-9CE96C81031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9972827-2087-4ce0-a6f4-b48b87a05fa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D005353-CC14-4E54-A76D-E4933D1952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20</Words>
  <Application>Microsoft Office PowerPoint</Application>
  <PresentationFormat>Personalizzato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Anna di Pasqua</dc:creator>
  <cp:lastModifiedBy>Bernardo BUONOMO</cp:lastModifiedBy>
  <cp:revision>47</cp:revision>
  <dcterms:created xsi:type="dcterms:W3CDTF">2018-06-17T09:31:37Z</dcterms:created>
  <dcterms:modified xsi:type="dcterms:W3CDTF">2024-05-27T11:45:58Z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0x010100D598A3F356780A49A4AAF90423B922D5</vt:lpwstr>
  </property>
</Properties>
</file>